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8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62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70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95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64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5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98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85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40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58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73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18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054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3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9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67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44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4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9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D4BE754-47C8-4CBD-A44D-8B653DE39441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70FFD45-6870-4959-B2BB-1A95990CA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9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D9A8F-75E5-D0A0-BDF2-0C80912F2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0" y="510118"/>
            <a:ext cx="8574622" cy="2616199"/>
          </a:xfrm>
        </p:spPr>
        <p:txBody>
          <a:bodyPr/>
          <a:lstStyle/>
          <a:p>
            <a:pPr algn="ctr"/>
            <a:r>
              <a:rPr lang="en-US" b="1" u="sng" dirty="0" err="1"/>
              <a:t>Proiect</a:t>
            </a:r>
            <a:r>
              <a:rPr lang="en-US" b="1" u="sng" dirty="0"/>
              <a:t> </a:t>
            </a:r>
            <a:r>
              <a:rPr lang="en-US" b="1" u="sng" dirty="0" err="1"/>
              <a:t>sincretic</a:t>
            </a:r>
            <a:br>
              <a:rPr lang="en-US" b="1" u="sng" dirty="0"/>
            </a:br>
            <a:r>
              <a:rPr lang="en-US" b="1" u="sng" dirty="0" err="1"/>
              <a:t>Fotbalist</a:t>
            </a:r>
            <a:endParaRPr lang="en-US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D9C21-84B8-1FF4-E3DE-5CEF093CB7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sz="1800" b="1" dirty="0">
                <a:effectLst/>
                <a:latin typeface="Gautami" panose="020B0502040204020203" pitchFamily="34" charset="0"/>
                <a:ea typeface="Times New Roman" panose="02020603050405020304" pitchFamily="18" charset="0"/>
              </a:rPr>
              <a:t>Braia Constantin-Gabriel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o-RO" sz="1800" b="1" dirty="0">
                <a:effectLst/>
                <a:latin typeface="Gautami" panose="020B0502040204020203" pitchFamily="34" charset="0"/>
                <a:ea typeface="Times New Roman" panose="02020603050405020304" pitchFamily="18" charset="0"/>
              </a:rPr>
              <a:t>Branc Oana-Madalina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o-RO" sz="1800" b="1" dirty="0">
                <a:effectLst/>
                <a:latin typeface="Gautami" panose="020B0502040204020203" pitchFamily="34" charset="0"/>
                <a:ea typeface="Times New Roman" panose="02020603050405020304" pitchFamily="18" charset="0"/>
              </a:rPr>
              <a:t>Cosolan Carmen-Sorina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603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C83DB9-8F10-395B-A4C4-43B240FA5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8001" y="1019136"/>
            <a:ext cx="9139612" cy="51410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45E2A6-BDF6-0630-FAC4-518F51FE8AD7}"/>
              </a:ext>
            </a:extLst>
          </p:cNvPr>
          <p:cNvSpPr txBox="1"/>
          <p:nvPr/>
        </p:nvSpPr>
        <p:spPr>
          <a:xfrm>
            <a:off x="2085601" y="328500"/>
            <a:ext cx="91444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Comada</a:t>
            </a:r>
            <a:r>
              <a:rPr lang="en-US" sz="2000" dirty="0"/>
              <a:t> : </a:t>
            </a:r>
            <a:r>
              <a:rPr lang="ro-RO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ros2 run pro1 follower</a:t>
            </a: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b="1" dirty="0"/>
              <a:t> </a:t>
            </a:r>
            <a:r>
              <a:rPr lang="en-US" sz="2000" dirty="0" err="1"/>
              <a:t>activaza</a:t>
            </a:r>
            <a:r>
              <a:rPr lang="en-US" sz="2000" dirty="0"/>
              <a:t> </a:t>
            </a:r>
            <a:r>
              <a:rPr lang="en-US" sz="2000" dirty="0" err="1"/>
              <a:t>robotul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se </a:t>
            </a:r>
            <a:r>
              <a:rPr lang="en-US" sz="2000" dirty="0" err="1"/>
              <a:t>deplasa</a:t>
            </a:r>
            <a:r>
              <a:rPr lang="en-US" sz="2000" dirty="0"/>
              <a:t> </a:t>
            </a:r>
            <a:r>
              <a:rPr lang="en-US" sz="2000" dirty="0" err="1"/>
              <a:t>spre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</a:t>
            </a:r>
            <a:r>
              <a:rPr lang="en-US" sz="2000" dirty="0" err="1"/>
              <a:t>detectata</a:t>
            </a:r>
            <a:r>
              <a:rPr lang="en-US" sz="2000" dirty="0"/>
              <a:t> anterior. </a:t>
            </a:r>
          </a:p>
        </p:txBody>
      </p:sp>
    </p:spTree>
    <p:extLst>
      <p:ext uri="{BB962C8B-B14F-4D97-AF65-F5344CB8AC3E}">
        <p14:creationId xmlns:p14="http://schemas.microsoft.com/office/powerpoint/2010/main" val="1814451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2541B5-342B-A80E-4301-15AAD4825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7366" y="1287379"/>
            <a:ext cx="9004968" cy="50652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24D13C-407C-4903-AF0F-91D3803C2D5B}"/>
              </a:ext>
            </a:extLst>
          </p:cNvPr>
          <p:cNvSpPr txBox="1"/>
          <p:nvPr/>
        </p:nvSpPr>
        <p:spPr>
          <a:xfrm>
            <a:off x="1911941" y="252663"/>
            <a:ext cx="9432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Cu </a:t>
            </a:r>
            <a:r>
              <a:rPr lang="en-US" sz="2000" dirty="0" err="1"/>
              <a:t>ajutorul</a:t>
            </a:r>
            <a:r>
              <a:rPr lang="en-US" sz="2000" dirty="0"/>
              <a:t> </a:t>
            </a:r>
            <a:r>
              <a:rPr lang="en-US" sz="2000" dirty="0" err="1"/>
              <a:t>comenzii</a:t>
            </a:r>
            <a:r>
              <a:rPr lang="en-US" sz="2000" dirty="0"/>
              <a:t> </a:t>
            </a:r>
            <a:r>
              <a:rPr lang="ro-RO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ros2 run pro1 searcher</a:t>
            </a: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daca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mingea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nu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poate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fi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detectata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face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robotul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se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roteasca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pana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cand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mingea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fi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vizibila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85702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7508-0355-D93C-49DB-3AC600965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070" y="350856"/>
            <a:ext cx="10018713" cy="898356"/>
          </a:xfrm>
        </p:spPr>
        <p:txBody>
          <a:bodyPr>
            <a:normAutofit/>
          </a:bodyPr>
          <a:lstStyle/>
          <a:p>
            <a:pPr algn="l"/>
            <a:r>
              <a:rPr lang="ro-RO" i="1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Concluzii și </a:t>
            </a:r>
            <a:r>
              <a:rPr lang="ro-RO" i="1" u="sng" dirty="0">
                <a:effectLst/>
                <a:latin typeface="Corbel (Headings)"/>
                <a:ea typeface="Times New Roman" panose="02020603050405020304" pitchFamily="18" charset="0"/>
              </a:rPr>
              <a:t>Îmbunătățiri</a:t>
            </a:r>
            <a:endParaRPr lang="en-US" sz="7200" i="1" u="sng" dirty="0">
              <a:latin typeface="Corbel (Headings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6CFDF3-B721-0961-B9F6-834ABF188F1C}"/>
              </a:ext>
            </a:extLst>
          </p:cNvPr>
          <p:cNvSpPr txBox="1"/>
          <p:nvPr/>
        </p:nvSpPr>
        <p:spPr>
          <a:xfrm>
            <a:off x="1554203" y="1619346"/>
            <a:ext cx="102375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În</a:t>
            </a:r>
            <a:r>
              <a:rPr lang="en-US" sz="2000" b="1" dirty="0"/>
              <a:t> </a:t>
            </a:r>
            <a:r>
              <a:rPr lang="en-US" sz="2000" b="1" dirty="0" err="1"/>
              <a:t>prezent</a:t>
            </a:r>
            <a:r>
              <a:rPr lang="en-US" sz="2000" b="1" dirty="0"/>
              <a:t>, </a:t>
            </a:r>
            <a:r>
              <a:rPr lang="en-US" sz="2000" b="1" dirty="0" err="1"/>
              <a:t>robotul</a:t>
            </a:r>
            <a:r>
              <a:rPr lang="en-US" sz="2000" b="1" dirty="0"/>
              <a:t>: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Detectează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: </a:t>
            </a:r>
            <a:r>
              <a:rPr lang="en-US" sz="2000" dirty="0" err="1"/>
              <a:t>Folosește</a:t>
            </a:r>
            <a:r>
              <a:rPr lang="en-US" sz="2000" dirty="0"/>
              <a:t> camera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identifica</a:t>
            </a:r>
            <a:r>
              <a:rPr lang="en-US" sz="2000" dirty="0"/>
              <a:t> o minge </a:t>
            </a:r>
            <a:r>
              <a:rPr lang="en-US" sz="2000" dirty="0" err="1"/>
              <a:t>verde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 </a:t>
            </a:r>
            <a:r>
              <a:rPr lang="en-US" sz="2000" dirty="0" err="1"/>
              <a:t>deplasează</a:t>
            </a:r>
            <a:r>
              <a:rPr lang="en-US" sz="2000" dirty="0"/>
              <a:t> </a:t>
            </a:r>
            <a:r>
              <a:rPr lang="en-US" sz="2000" dirty="0" err="1"/>
              <a:t>spre</a:t>
            </a:r>
            <a:r>
              <a:rPr lang="en-US" sz="2000" dirty="0"/>
              <a:t> minge: </a:t>
            </a:r>
            <a:r>
              <a:rPr lang="en-US" sz="2000" dirty="0" err="1"/>
              <a:t>Planifică</a:t>
            </a:r>
            <a:r>
              <a:rPr lang="en-US" sz="2000" dirty="0"/>
              <a:t> </a:t>
            </a:r>
            <a:r>
              <a:rPr lang="en-US" sz="2000" dirty="0" err="1"/>
              <a:t>traseul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ajunge</a:t>
            </a:r>
            <a:r>
              <a:rPr lang="en-US" sz="2000" dirty="0"/>
              <a:t> la minge </a:t>
            </a:r>
            <a:r>
              <a:rPr lang="en-US" sz="2000" dirty="0" err="1"/>
              <a:t>și</a:t>
            </a:r>
            <a:r>
              <a:rPr lang="en-US" sz="2000" dirty="0"/>
              <a:t> a o </a:t>
            </a:r>
            <a:r>
              <a:rPr lang="en-US" sz="2000" dirty="0" err="1"/>
              <a:t>împinge</a:t>
            </a:r>
            <a:r>
              <a:rPr lang="en-US" sz="2000" dirty="0"/>
              <a:t>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Caută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: Se </a:t>
            </a:r>
            <a:r>
              <a:rPr lang="en-US" sz="2000" dirty="0" err="1"/>
              <a:t>rotește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o </a:t>
            </a:r>
            <a:r>
              <a:rPr lang="en-US" sz="2000" dirty="0" err="1"/>
              <a:t>găsi</a:t>
            </a:r>
            <a:r>
              <a:rPr lang="en-US" sz="2000" dirty="0"/>
              <a:t> </a:t>
            </a:r>
            <a:r>
              <a:rPr lang="en-US" sz="2000" dirty="0" err="1"/>
              <a:t>dacă</a:t>
            </a:r>
            <a:r>
              <a:rPr lang="en-US" sz="2000" dirty="0"/>
              <a:t> nu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vizibilă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Permite</a:t>
            </a:r>
            <a:r>
              <a:rPr lang="en-US" sz="2000" dirty="0"/>
              <a:t> </a:t>
            </a:r>
            <a:r>
              <a:rPr lang="en-US" sz="2000" dirty="0" err="1"/>
              <a:t>configurarea</a:t>
            </a:r>
            <a:r>
              <a:rPr lang="en-US" sz="2000" dirty="0"/>
              <a:t> </a:t>
            </a:r>
            <a:r>
              <a:rPr lang="en-US" sz="2000" dirty="0" err="1"/>
              <a:t>culorii</a:t>
            </a:r>
            <a:r>
              <a:rPr lang="en-US" sz="2000" dirty="0"/>
              <a:t>: </a:t>
            </a:r>
            <a:r>
              <a:rPr lang="en-US" sz="2000" dirty="0" err="1"/>
              <a:t>Setează</a:t>
            </a:r>
            <a:r>
              <a:rPr lang="en-US" sz="2000" dirty="0"/>
              <a:t> </a:t>
            </a:r>
            <a:r>
              <a:rPr lang="en-US" sz="2000" dirty="0" err="1"/>
              <a:t>intervalele</a:t>
            </a:r>
            <a:r>
              <a:rPr lang="en-US" sz="2000" dirty="0"/>
              <a:t> de </a:t>
            </a:r>
            <a:r>
              <a:rPr lang="en-US" sz="2000" dirty="0" err="1"/>
              <a:t>culoare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detectare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b="1" dirty="0" err="1"/>
              <a:t>Dezvoltări</a:t>
            </a:r>
            <a:r>
              <a:rPr lang="en-US" sz="2000" b="1" dirty="0"/>
              <a:t> </a:t>
            </a:r>
            <a:r>
              <a:rPr lang="en-US" sz="2000" b="1" dirty="0" err="1"/>
              <a:t>viitoare</a:t>
            </a:r>
            <a:r>
              <a:rPr lang="en-US" sz="2000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Detectarea</a:t>
            </a:r>
            <a:r>
              <a:rPr lang="en-US" sz="2000" dirty="0"/>
              <a:t> </a:t>
            </a:r>
            <a:r>
              <a:rPr lang="en-US" sz="2000" dirty="0" err="1"/>
              <a:t>porții</a:t>
            </a:r>
            <a:r>
              <a:rPr lang="en-US" sz="2000" dirty="0"/>
              <a:t>:  </a:t>
            </a:r>
            <a:r>
              <a:rPr lang="en-US" sz="2000" dirty="0" err="1"/>
              <a:t>Algoritm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identificarea</a:t>
            </a:r>
            <a:r>
              <a:rPr lang="en-US" sz="2000" dirty="0"/>
              <a:t> </a:t>
            </a:r>
            <a:r>
              <a:rPr lang="en-US" sz="2000" dirty="0" err="1"/>
              <a:t>porții</a:t>
            </a:r>
            <a:r>
              <a:rPr lang="en-US" sz="2000" dirty="0"/>
              <a:t>, </a:t>
            </a:r>
            <a:r>
              <a:rPr lang="en-US" sz="2000" dirty="0" err="1"/>
              <a:t>bazat</a:t>
            </a:r>
            <a:r>
              <a:rPr lang="en-US" sz="2000" dirty="0"/>
              <a:t> pe </a:t>
            </a:r>
            <a:r>
              <a:rPr lang="en-US" sz="2000" dirty="0" err="1"/>
              <a:t>caracteristici</a:t>
            </a:r>
            <a:r>
              <a:rPr lang="en-US" sz="2000" dirty="0"/>
              <a:t> </a:t>
            </a:r>
            <a:r>
              <a:rPr lang="en-US" sz="2000" dirty="0" err="1"/>
              <a:t>vizuale</a:t>
            </a:r>
            <a:r>
              <a:rPr lang="en-US" sz="2000" dirty="0"/>
              <a:t> (ex. </a:t>
            </a:r>
            <a:r>
              <a:rPr lang="en-US" sz="2000" dirty="0" err="1"/>
              <a:t>culoare</a:t>
            </a:r>
            <a:r>
              <a:rPr lang="en-US" sz="2000" dirty="0"/>
              <a:t> </a:t>
            </a:r>
            <a:r>
              <a:rPr lang="en-US" sz="2000" dirty="0" err="1"/>
              <a:t>roșie</a:t>
            </a:r>
            <a:r>
              <a:rPr lang="en-US" sz="2000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Planificarea</a:t>
            </a:r>
            <a:r>
              <a:rPr lang="en-US" sz="2000" dirty="0"/>
              <a:t> </a:t>
            </a:r>
            <a:r>
              <a:rPr lang="en-US" sz="2000" dirty="0" err="1"/>
              <a:t>acțiunii</a:t>
            </a:r>
            <a:r>
              <a:rPr lang="en-US" sz="2000" dirty="0"/>
              <a:t>:  </a:t>
            </a:r>
            <a:r>
              <a:rPr lang="en-US" sz="2000" dirty="0" err="1"/>
              <a:t>Strategii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împinge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poartă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funcție</a:t>
            </a:r>
            <a:r>
              <a:rPr lang="en-US" sz="2000" dirty="0"/>
              <a:t> de </a:t>
            </a:r>
            <a:r>
              <a:rPr lang="en-US" sz="2000" dirty="0" err="1"/>
              <a:t>poziții</a:t>
            </a:r>
            <a:r>
              <a:rPr lang="en-US" sz="20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Strategii</a:t>
            </a:r>
            <a:r>
              <a:rPr lang="en-US" sz="2000" dirty="0"/>
              <a:t> </a:t>
            </a:r>
            <a:r>
              <a:rPr lang="en-US" sz="2000" dirty="0" err="1"/>
              <a:t>avansate</a:t>
            </a:r>
            <a:r>
              <a:rPr lang="en-US" sz="2000" dirty="0"/>
              <a:t>: </a:t>
            </a:r>
            <a:r>
              <a:rPr lang="en-US" sz="2000" dirty="0" err="1"/>
              <a:t>Evitarea</a:t>
            </a:r>
            <a:r>
              <a:rPr lang="en-US" sz="2000" dirty="0"/>
              <a:t> </a:t>
            </a:r>
            <a:r>
              <a:rPr lang="en-US" sz="2000" dirty="0" err="1"/>
              <a:t>obstacolelor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ajustarea</a:t>
            </a:r>
            <a:r>
              <a:rPr lang="en-US" sz="2000" dirty="0"/>
              <a:t> </a:t>
            </a:r>
            <a:r>
              <a:rPr lang="en-US" sz="2000" dirty="0" err="1"/>
              <a:t>traiectoriei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condiții</a:t>
            </a:r>
            <a:r>
              <a:rPr lang="en-US" sz="2000" dirty="0"/>
              <a:t> </a:t>
            </a:r>
            <a:r>
              <a:rPr lang="en-US" sz="2000" dirty="0" err="1"/>
              <a:t>dinamice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0405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C33E3F-1373-6E2B-CFBF-BD326DE59AF0}"/>
              </a:ext>
            </a:extLst>
          </p:cNvPr>
          <p:cNvSpPr txBox="1"/>
          <p:nvPr/>
        </p:nvSpPr>
        <p:spPr>
          <a:xfrm>
            <a:off x="3005468" y="2761707"/>
            <a:ext cx="822659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i="1" u="sng" dirty="0"/>
              <a:t>V</a:t>
            </a:r>
            <a:r>
              <a:rPr lang="ro-RO" sz="6600" b="1" i="1" u="sng" dirty="0"/>
              <a:t>ă</a:t>
            </a:r>
            <a:r>
              <a:rPr lang="en-US" sz="6600" b="1" i="1" u="sng" dirty="0"/>
              <a:t> </a:t>
            </a:r>
            <a:r>
              <a:rPr lang="en-US" sz="6600" b="1" i="1" u="sng" dirty="0" err="1"/>
              <a:t>mulțumim</a:t>
            </a:r>
            <a:r>
              <a:rPr lang="en-US" sz="6600" b="1" i="1" u="sng" dirty="0"/>
              <a:t> !!</a:t>
            </a:r>
          </a:p>
        </p:txBody>
      </p:sp>
    </p:spTree>
    <p:extLst>
      <p:ext uri="{BB962C8B-B14F-4D97-AF65-F5344CB8AC3E}">
        <p14:creationId xmlns:p14="http://schemas.microsoft.com/office/powerpoint/2010/main" val="2919206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A8DD19-FFF8-B543-82A0-4BA3DF50F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207" y="1099812"/>
            <a:ext cx="7773485" cy="46583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CE03FB-D921-15E5-C3D3-1F9ADF7C6B60}"/>
              </a:ext>
            </a:extLst>
          </p:cNvPr>
          <p:cNvSpPr txBox="1"/>
          <p:nvPr/>
        </p:nvSpPr>
        <p:spPr>
          <a:xfrm>
            <a:off x="1905000" y="430531"/>
            <a:ext cx="5314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>
                <a:latin typeface="Arial" panose="020B0604020202020204" pitchFamily="34" charset="0"/>
                <a:cs typeface="Arial" panose="020B0604020202020204" pitchFamily="34" charset="0"/>
              </a:rPr>
              <a:t>Specificatiile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u="sng" dirty="0" err="1">
                <a:latin typeface="Arial" panose="020B0604020202020204" pitchFamily="34" charset="0"/>
                <a:cs typeface="Arial" panose="020B0604020202020204" pitchFamily="34" charset="0"/>
              </a:rPr>
              <a:t>robotului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 TurtleBot 3 model </a:t>
            </a:r>
            <a:r>
              <a:rPr lang="en-US" u="sng" dirty="0" err="1">
                <a:latin typeface="Arial" panose="020B0604020202020204" pitchFamily="34" charset="0"/>
                <a:cs typeface="Arial" panose="020B0604020202020204" pitchFamily="34" charset="0"/>
              </a:rPr>
              <a:t>waffle_pi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87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1DD9C-1A24-FC1C-FA95-D68846F1F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290" y="204537"/>
            <a:ext cx="10018713" cy="669757"/>
          </a:xfrm>
        </p:spPr>
        <p:txBody>
          <a:bodyPr>
            <a:noAutofit/>
          </a:bodyPr>
          <a:lstStyle/>
          <a:p>
            <a:pPr algn="l"/>
            <a:r>
              <a:rPr lang="en-US" i="1" u="sng" dirty="0" err="1"/>
              <a:t>Introducere</a:t>
            </a:r>
            <a:endParaRPr lang="en-US" i="1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E2C88-B2F9-8945-6A38-4831987B9CBA}"/>
              </a:ext>
            </a:extLst>
          </p:cNvPr>
          <p:cNvSpPr txBox="1"/>
          <p:nvPr/>
        </p:nvSpPr>
        <p:spPr>
          <a:xfrm>
            <a:off x="1857290" y="1505959"/>
            <a:ext cx="95606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Acest</a:t>
            </a:r>
            <a:r>
              <a:rPr lang="en-US" sz="2000" dirty="0"/>
              <a:t> </a:t>
            </a:r>
            <a:r>
              <a:rPr lang="en-US" sz="2000" dirty="0" err="1"/>
              <a:t>proiect</a:t>
            </a:r>
            <a:r>
              <a:rPr lang="en-US" sz="2000" dirty="0"/>
              <a:t> </a:t>
            </a:r>
            <a:r>
              <a:rPr lang="en-US" sz="2000" dirty="0" err="1"/>
              <a:t>explorează</a:t>
            </a:r>
            <a:r>
              <a:rPr lang="en-US" sz="2000" dirty="0"/>
              <a:t> </a:t>
            </a:r>
            <a:r>
              <a:rPr lang="en-US" sz="2000" dirty="0" err="1"/>
              <a:t>utilizarea</a:t>
            </a:r>
            <a:r>
              <a:rPr lang="en-US" sz="2000" dirty="0"/>
              <a:t> TurtleBot3, un robot </a:t>
            </a:r>
            <a:r>
              <a:rPr lang="en-US" sz="2000" dirty="0" err="1"/>
              <a:t>autonom</a:t>
            </a:r>
            <a:r>
              <a:rPr lang="en-US" sz="2000" dirty="0"/>
              <a:t>,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simula</a:t>
            </a:r>
            <a:r>
              <a:rPr lang="en-US" sz="2000" dirty="0"/>
              <a:t> </a:t>
            </a:r>
            <a:r>
              <a:rPr lang="en-US" sz="2000" dirty="0" err="1"/>
              <a:t>comportamentul</a:t>
            </a:r>
            <a:r>
              <a:rPr lang="en-US" sz="2000" dirty="0"/>
              <a:t> </a:t>
            </a:r>
            <a:r>
              <a:rPr lang="en-US" sz="2000" dirty="0" err="1"/>
              <a:t>unui</a:t>
            </a:r>
            <a:r>
              <a:rPr lang="en-US" sz="2000" dirty="0"/>
              <a:t> </a:t>
            </a:r>
            <a:r>
              <a:rPr lang="en-US" sz="2000" dirty="0" err="1"/>
              <a:t>fotbalist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Am </a:t>
            </a:r>
            <a:r>
              <a:rPr lang="en-US" sz="2000" dirty="0" err="1"/>
              <a:t>implementat</a:t>
            </a:r>
            <a:r>
              <a:rPr lang="en-US" sz="2000" dirty="0"/>
              <a:t> </a:t>
            </a:r>
            <a:r>
              <a:rPr lang="en-US" sz="2000" dirty="0" err="1"/>
              <a:t>tehnologii</a:t>
            </a:r>
            <a:r>
              <a:rPr lang="en-US" sz="2000" dirty="0"/>
              <a:t> </a:t>
            </a:r>
            <a:r>
              <a:rPr lang="en-US" sz="2000" dirty="0" err="1"/>
              <a:t>avansate</a:t>
            </a:r>
            <a:r>
              <a:rPr lang="en-US" sz="2000" dirty="0"/>
              <a:t> precum ROS 2 </a:t>
            </a:r>
            <a:r>
              <a:rPr lang="en-US" sz="2000" dirty="0" err="1"/>
              <a:t>și</a:t>
            </a:r>
            <a:r>
              <a:rPr lang="en-US" sz="2000" dirty="0"/>
              <a:t> Gazebo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dezvolta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testa</a:t>
            </a:r>
            <a:r>
              <a:rPr lang="en-US" sz="2000" dirty="0"/>
              <a:t> un robot </a:t>
            </a:r>
            <a:r>
              <a:rPr lang="en-US" sz="2000" dirty="0" err="1"/>
              <a:t>capabil</a:t>
            </a:r>
            <a:r>
              <a:rPr lang="en-US" sz="2000" dirty="0"/>
              <a:t> </a:t>
            </a: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detecteze</a:t>
            </a:r>
            <a:r>
              <a:rPr lang="en-US" sz="2000" dirty="0"/>
              <a:t>, </a:t>
            </a: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urmărească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interacționeze</a:t>
            </a:r>
            <a:r>
              <a:rPr lang="en-US" sz="2000" dirty="0"/>
              <a:t> cu o minge.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Scopul</a:t>
            </a:r>
            <a:r>
              <a:rPr lang="en-US" sz="2000" dirty="0"/>
              <a:t> principal </a:t>
            </a:r>
            <a:r>
              <a:rPr lang="en-US" sz="2000" dirty="0" err="1"/>
              <a:t>fiind</a:t>
            </a:r>
            <a:r>
              <a:rPr lang="en-US" sz="2000" dirty="0"/>
              <a:t> </a:t>
            </a:r>
            <a:r>
              <a:rPr lang="en-US" sz="2000" dirty="0" err="1"/>
              <a:t>integrarea</a:t>
            </a:r>
            <a:r>
              <a:rPr lang="en-US" sz="2000" dirty="0"/>
              <a:t> </a:t>
            </a:r>
            <a:r>
              <a:rPr lang="en-US" sz="2000" dirty="0" err="1"/>
              <a:t>roboticii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inteligenței</a:t>
            </a:r>
            <a:r>
              <a:rPr lang="en-US" sz="2000" dirty="0"/>
              <a:t> </a:t>
            </a:r>
            <a:r>
              <a:rPr lang="en-US" sz="2000" dirty="0" err="1"/>
              <a:t>artificiale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crea</a:t>
            </a:r>
            <a:r>
              <a:rPr lang="en-US" sz="2000" dirty="0"/>
              <a:t> o </a:t>
            </a:r>
            <a:r>
              <a:rPr lang="en-US" sz="2000" dirty="0" err="1"/>
              <a:t>demonstrație</a:t>
            </a:r>
            <a:r>
              <a:rPr lang="en-US" sz="2000" dirty="0"/>
              <a:t> </a:t>
            </a:r>
            <a:r>
              <a:rPr lang="en-US" sz="2000" dirty="0" err="1"/>
              <a:t>distractivă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educativă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187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239FD-0A36-0181-63E9-473C846D1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0356" y="107357"/>
            <a:ext cx="10047203" cy="753978"/>
          </a:xfrm>
        </p:spPr>
        <p:txBody>
          <a:bodyPr/>
          <a:lstStyle/>
          <a:p>
            <a:pPr algn="l"/>
            <a:r>
              <a:rPr lang="en-US" i="1" u="sng" dirty="0" err="1"/>
              <a:t>Obiectivul</a:t>
            </a:r>
            <a:r>
              <a:rPr lang="en-US" i="1" u="sng" dirty="0"/>
              <a:t> </a:t>
            </a:r>
            <a:r>
              <a:rPr lang="en-US" i="1" u="sng" dirty="0" err="1"/>
              <a:t>Proiectului</a:t>
            </a:r>
            <a:endParaRPr lang="en-US" i="1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E4F8B-DA8E-E9A6-C438-24AA79CA140B}"/>
              </a:ext>
            </a:extLst>
          </p:cNvPr>
          <p:cNvSpPr txBox="1"/>
          <p:nvPr/>
        </p:nvSpPr>
        <p:spPr>
          <a:xfrm>
            <a:off x="1660355" y="1042172"/>
            <a:ext cx="100472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Am </a:t>
            </a:r>
            <a:r>
              <a:rPr lang="en-US" sz="2000" dirty="0" err="1"/>
              <a:t>dezvoltat</a:t>
            </a:r>
            <a:r>
              <a:rPr lang="en-US" sz="2000" dirty="0"/>
              <a:t> un </a:t>
            </a:r>
            <a:r>
              <a:rPr lang="en-US" sz="2000" dirty="0" err="1"/>
              <a:t>sistem</a:t>
            </a:r>
            <a:r>
              <a:rPr lang="en-US" sz="2000" dirty="0"/>
              <a:t> robotic </a:t>
            </a:r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fiind</a:t>
            </a:r>
            <a:r>
              <a:rPr lang="en-US" sz="2000" dirty="0"/>
              <a:t> </a:t>
            </a:r>
            <a:r>
              <a:rPr lang="en-US" sz="2000" dirty="0" err="1"/>
              <a:t>capabil</a:t>
            </a:r>
            <a:r>
              <a:rPr lang="en-US" sz="2000" dirty="0"/>
              <a:t> </a:t>
            </a:r>
            <a:r>
              <a:rPr lang="en-US" sz="2000" dirty="0" err="1"/>
              <a:t>sa</a:t>
            </a:r>
            <a:r>
              <a:rPr lang="en-US" sz="2000" dirty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Detecteze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</a:t>
            </a:r>
            <a:r>
              <a:rPr lang="en-US" sz="2000" dirty="0" err="1"/>
              <a:t>folosind</a:t>
            </a:r>
            <a:r>
              <a:rPr lang="en-US" sz="2000" dirty="0"/>
              <a:t> </a:t>
            </a:r>
            <a:r>
              <a:rPr lang="en-US" sz="2000" dirty="0" err="1"/>
              <a:t>senzori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algoritmi</a:t>
            </a:r>
            <a:r>
              <a:rPr lang="en-US" sz="2000" dirty="0"/>
              <a:t> </a:t>
            </a:r>
            <a:r>
              <a:rPr lang="en-US" sz="2000" dirty="0" err="1"/>
              <a:t>specifici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Urmăreasca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ia</a:t>
            </a:r>
            <a:r>
              <a:rPr lang="en-US" sz="2000" dirty="0"/>
              <a:t> </a:t>
            </a:r>
            <a:r>
              <a:rPr lang="en-US" sz="2000" dirty="0" err="1"/>
              <a:t>decizii</a:t>
            </a:r>
            <a:r>
              <a:rPr lang="en-US" sz="2000" dirty="0"/>
              <a:t> simple </a:t>
            </a:r>
            <a:r>
              <a:rPr lang="en-US" sz="2000" dirty="0" err="1"/>
              <a:t>privind</a:t>
            </a:r>
            <a:r>
              <a:rPr lang="en-US" sz="2000" dirty="0"/>
              <a:t> </a:t>
            </a:r>
            <a:r>
              <a:rPr lang="en-US" sz="2000" dirty="0" err="1"/>
              <a:t>mișcarea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Funcționa</a:t>
            </a:r>
            <a:r>
              <a:rPr lang="en-US" sz="2000" dirty="0"/>
              <a:t> </a:t>
            </a:r>
            <a:r>
              <a:rPr lang="en-US" sz="2000" dirty="0" err="1"/>
              <a:t>atât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simulare</a:t>
            </a:r>
            <a:r>
              <a:rPr lang="en-US" sz="2000" dirty="0"/>
              <a:t>, </a:t>
            </a:r>
            <a:r>
              <a:rPr lang="en-US" sz="2000" dirty="0" err="1"/>
              <a:t>cât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lumea</a:t>
            </a:r>
            <a:r>
              <a:rPr lang="en-US" sz="2000" dirty="0"/>
              <a:t> </a:t>
            </a:r>
            <a:r>
              <a:rPr lang="en-US" sz="2000" dirty="0" err="1"/>
              <a:t>reală</a:t>
            </a:r>
            <a:r>
              <a:rPr lang="en-US" sz="2000" dirty="0"/>
              <a:t>, </a:t>
            </a:r>
            <a:r>
              <a:rPr lang="en-US" sz="2000" dirty="0" err="1"/>
              <a:t>utilizând</a:t>
            </a:r>
            <a:r>
              <a:rPr lang="en-US" sz="2000" dirty="0"/>
              <a:t> </a:t>
            </a:r>
            <a:r>
              <a:rPr lang="en-US" sz="2000" dirty="0" err="1"/>
              <a:t>modelul</a:t>
            </a:r>
            <a:r>
              <a:rPr lang="en-US" sz="2000" dirty="0"/>
              <a:t> TurtleBot3 Waffle Pi.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F13A09-8AA0-DEA3-60EC-200AEC549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941" y="2519500"/>
            <a:ext cx="7520384" cy="423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15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CE2DF-FA71-5D26-C3E1-D68327BBB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408" y="240918"/>
            <a:ext cx="10270542" cy="898357"/>
          </a:xfrm>
        </p:spPr>
        <p:txBody>
          <a:bodyPr/>
          <a:lstStyle/>
          <a:p>
            <a:pPr algn="l"/>
            <a:r>
              <a:rPr lang="en-US" i="1" u="sng" dirty="0" err="1"/>
              <a:t>Arhitectura</a:t>
            </a:r>
            <a:r>
              <a:rPr lang="en-US" i="1" u="sng" dirty="0"/>
              <a:t> </a:t>
            </a:r>
            <a:r>
              <a:rPr lang="en-US" i="1" u="sng" dirty="0" err="1"/>
              <a:t>Sistemului</a:t>
            </a:r>
            <a:endParaRPr lang="en-US" i="1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CE50E-4D0A-2828-D0DC-F11282F8AEA3}"/>
              </a:ext>
            </a:extLst>
          </p:cNvPr>
          <p:cNvSpPr txBox="1"/>
          <p:nvPr/>
        </p:nvSpPr>
        <p:spPr>
          <a:xfrm>
            <a:off x="1396222" y="1139275"/>
            <a:ext cx="1062872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u="sng" dirty="0" err="1"/>
              <a:t>Noduri</a:t>
            </a:r>
            <a:r>
              <a:rPr lang="en-US" sz="2400" i="1" u="sng" dirty="0"/>
              <a:t> ROS </a:t>
            </a:r>
            <a:r>
              <a:rPr lang="en-US" sz="2400" i="1" u="sng" dirty="0" err="1"/>
              <a:t>utilizate</a:t>
            </a:r>
            <a:r>
              <a:rPr lang="en-US" sz="2400" i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Nod </a:t>
            </a:r>
            <a:r>
              <a:rPr lang="en-US" sz="2000" b="1" i="1" dirty="0" err="1"/>
              <a:t>culoare</a:t>
            </a:r>
            <a:r>
              <a:rPr lang="en-US" sz="2000" b="1" i="1" dirty="0"/>
              <a:t> </a:t>
            </a:r>
            <a:r>
              <a:rPr lang="en-US" sz="2000" dirty="0"/>
              <a:t>: </a:t>
            </a:r>
            <a:r>
              <a:rPr lang="en-US" sz="2000" dirty="0" err="1"/>
              <a:t>Oferă</a:t>
            </a:r>
            <a:r>
              <a:rPr lang="en-US" sz="2000" dirty="0"/>
              <a:t> o </a:t>
            </a:r>
            <a:r>
              <a:rPr lang="en-US" sz="2000" dirty="0" err="1"/>
              <a:t>interfață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configurarea</a:t>
            </a:r>
            <a:r>
              <a:rPr lang="en-US" sz="2000" dirty="0"/>
              <a:t> </a:t>
            </a:r>
            <a:r>
              <a:rPr lang="en-US" sz="2000" dirty="0" err="1"/>
              <a:t>camerei</a:t>
            </a:r>
            <a:r>
              <a:rPr lang="en-US" sz="2000" dirty="0"/>
              <a:t> TurtleBot3, </a:t>
            </a:r>
            <a:r>
              <a:rPr lang="en-US" sz="2000" dirty="0" err="1"/>
              <a:t>permițând</a:t>
            </a:r>
            <a:r>
              <a:rPr lang="en-US" sz="2000" dirty="0"/>
              <a:t> </a:t>
            </a:r>
            <a:r>
              <a:rPr lang="en-US" sz="2000" dirty="0" err="1"/>
              <a:t>setarea</a:t>
            </a:r>
            <a:r>
              <a:rPr lang="en-US" sz="2000" dirty="0"/>
              <a:t> </a:t>
            </a:r>
            <a:r>
              <a:rPr lang="en-US" sz="2000" dirty="0" err="1"/>
              <a:t>unui</a:t>
            </a:r>
            <a:r>
              <a:rPr lang="en-US" sz="2000" dirty="0"/>
              <a:t> interval de </a:t>
            </a:r>
            <a:r>
              <a:rPr lang="en-US" sz="2000" dirty="0" err="1"/>
              <a:t>culoare</a:t>
            </a:r>
            <a:r>
              <a:rPr lang="en-US" sz="2000" dirty="0"/>
              <a:t> specific.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Nod </a:t>
            </a:r>
            <a:r>
              <a:rPr lang="en-US" sz="2000" b="1" dirty="0" err="1"/>
              <a:t>camera_subscriber</a:t>
            </a:r>
            <a:r>
              <a:rPr lang="en-US" sz="2000" dirty="0"/>
              <a:t>: </a:t>
            </a:r>
            <a:r>
              <a:rPr lang="en-US" sz="2000" dirty="0" err="1"/>
              <a:t>Afișează</a:t>
            </a:r>
            <a:r>
              <a:rPr lang="en-US" sz="2000" dirty="0"/>
              <a:t> o </a:t>
            </a:r>
            <a:r>
              <a:rPr lang="en-US" sz="2000" dirty="0" err="1"/>
              <a:t>fereastră</a:t>
            </a:r>
            <a:r>
              <a:rPr lang="en-US" sz="2000" dirty="0"/>
              <a:t> </a:t>
            </a:r>
            <a:r>
              <a:rPr lang="en-US" sz="2000" dirty="0" err="1"/>
              <a:t>grafică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care </a:t>
            </a:r>
            <a:r>
              <a:rPr lang="en-US" sz="2000" dirty="0" err="1"/>
              <a:t>putem</a:t>
            </a:r>
            <a:r>
              <a:rPr lang="en-US" sz="2000" dirty="0"/>
              <a:t> </a:t>
            </a:r>
            <a:r>
              <a:rPr lang="en-US" sz="2000" dirty="0" err="1"/>
              <a:t>vedea</a:t>
            </a:r>
            <a:r>
              <a:rPr lang="en-US" sz="2000" dirty="0"/>
              <a:t> </a:t>
            </a:r>
            <a:r>
              <a:rPr lang="en-US" sz="2000" dirty="0" err="1"/>
              <a:t>imaginea</a:t>
            </a:r>
            <a:r>
              <a:rPr lang="en-US" sz="2000" dirty="0"/>
              <a:t> </a:t>
            </a:r>
            <a:r>
              <a:rPr lang="en-US" sz="2000" dirty="0" err="1"/>
              <a:t>capturată</a:t>
            </a:r>
            <a:r>
              <a:rPr lang="en-US" sz="2000" dirty="0"/>
              <a:t> de robot.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Nod </a:t>
            </a:r>
            <a:r>
              <a:rPr lang="en-US" sz="2000" b="1" dirty="0" err="1"/>
              <a:t>ball_detector</a:t>
            </a:r>
            <a:r>
              <a:rPr lang="en-US" sz="2000" b="1" dirty="0"/>
              <a:t> </a:t>
            </a:r>
            <a:r>
              <a:rPr lang="en-US" sz="2000" dirty="0"/>
              <a:t>: </a:t>
            </a:r>
            <a:r>
              <a:rPr lang="en-US" sz="2000" dirty="0" err="1"/>
              <a:t>Analizează</a:t>
            </a:r>
            <a:r>
              <a:rPr lang="en-US" sz="2000" dirty="0"/>
              <a:t> </a:t>
            </a:r>
            <a:r>
              <a:rPr lang="en-US" sz="2000" dirty="0" err="1"/>
              <a:t>imaginile</a:t>
            </a:r>
            <a:r>
              <a:rPr lang="en-US" sz="2000" dirty="0"/>
              <a:t> de la </a:t>
            </a:r>
            <a:r>
              <a:rPr lang="en-US" sz="2000" dirty="0" err="1"/>
              <a:t>cameră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identifica</a:t>
            </a:r>
            <a:r>
              <a:rPr lang="en-US" sz="2000" dirty="0"/>
              <a:t> un </a:t>
            </a:r>
            <a:r>
              <a:rPr lang="en-US" sz="2000" dirty="0" err="1"/>
              <a:t>obiect</a:t>
            </a:r>
            <a:r>
              <a:rPr lang="en-US" sz="2000" dirty="0"/>
              <a:t> (minge) de o </a:t>
            </a:r>
            <a:r>
              <a:rPr lang="en-US" sz="2000" dirty="0" err="1"/>
              <a:t>anumită</a:t>
            </a:r>
            <a:r>
              <a:rPr lang="en-US" sz="2000" dirty="0"/>
              <a:t> </a:t>
            </a:r>
            <a:r>
              <a:rPr lang="en-US" sz="2000" dirty="0" err="1"/>
              <a:t>culoare</a:t>
            </a:r>
            <a:r>
              <a:rPr lang="en-US" sz="2000" dirty="0"/>
              <a:t>, </a:t>
            </a:r>
            <a:r>
              <a:rPr lang="en-US" sz="2000" dirty="0" err="1"/>
              <a:t>prestabilită</a:t>
            </a:r>
            <a:r>
              <a:rPr lang="en-US" sz="2000" dirty="0"/>
              <a:t> (de </a:t>
            </a:r>
            <a:r>
              <a:rPr lang="en-US" sz="2000" dirty="0" err="1"/>
              <a:t>exemplu</a:t>
            </a:r>
            <a:r>
              <a:rPr lang="en-US" sz="2000" dirty="0"/>
              <a:t>, </a:t>
            </a:r>
            <a:r>
              <a:rPr lang="en-US" sz="2000" dirty="0" err="1"/>
              <a:t>verde</a:t>
            </a:r>
            <a:r>
              <a:rPr lang="en-US" sz="2000" dirty="0"/>
              <a:t>).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Nod </a:t>
            </a:r>
            <a:r>
              <a:rPr lang="en-US" sz="2000" b="1" dirty="0" err="1"/>
              <a:t>ball_follower</a:t>
            </a:r>
            <a:r>
              <a:rPr lang="en-US" sz="2000" dirty="0"/>
              <a:t>  : </a:t>
            </a:r>
            <a:r>
              <a:rPr lang="en-US" sz="2000" dirty="0" err="1"/>
              <a:t>Utilizează</a:t>
            </a:r>
            <a:r>
              <a:rPr lang="en-US" sz="2000" dirty="0"/>
              <a:t> </a:t>
            </a:r>
            <a:r>
              <a:rPr lang="en-US" sz="2000" dirty="0" err="1"/>
              <a:t>informațiile</a:t>
            </a:r>
            <a:r>
              <a:rPr lang="en-US" sz="2000" dirty="0"/>
              <a:t> de la </a:t>
            </a:r>
            <a:r>
              <a:rPr lang="en-US" sz="2000" dirty="0" err="1"/>
              <a:t>ball_detector</a:t>
            </a:r>
            <a:r>
              <a:rPr lang="en-US" sz="2000" dirty="0"/>
              <a:t> (</a:t>
            </a:r>
            <a:r>
              <a:rPr lang="en-US" sz="2000" dirty="0" err="1"/>
              <a:t>topicurile</a:t>
            </a:r>
            <a:r>
              <a:rPr lang="en-US" sz="2000" dirty="0"/>
              <a:t> /</a:t>
            </a:r>
            <a:r>
              <a:rPr lang="en-US" sz="2000" dirty="0" err="1"/>
              <a:t>ball_visible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/</a:t>
            </a:r>
            <a:r>
              <a:rPr lang="en-US" sz="2000" dirty="0" err="1"/>
              <a:t>ball_position</a:t>
            </a:r>
            <a:r>
              <a:rPr lang="en-US" sz="2000" dirty="0"/>
              <a:t>)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deplasa</a:t>
            </a:r>
            <a:r>
              <a:rPr lang="en-US" sz="2000" dirty="0"/>
              <a:t> </a:t>
            </a:r>
            <a:r>
              <a:rPr lang="en-US" sz="2000" dirty="0" err="1"/>
              <a:t>robotul</a:t>
            </a:r>
            <a:r>
              <a:rPr lang="en-US" sz="2000" dirty="0"/>
              <a:t> </a:t>
            </a:r>
            <a:r>
              <a:rPr lang="en-US" sz="2000" dirty="0" err="1"/>
              <a:t>spre</a:t>
            </a:r>
            <a:r>
              <a:rPr lang="en-US" sz="2000" dirty="0"/>
              <a:t> minge </a:t>
            </a:r>
            <a:r>
              <a:rPr lang="en-US" sz="2000" dirty="0" err="1"/>
              <a:t>și</a:t>
            </a:r>
            <a:r>
              <a:rPr lang="en-US" sz="2000" dirty="0"/>
              <a:t> a o </a:t>
            </a:r>
            <a:r>
              <a:rPr lang="en-US" sz="2000" dirty="0" err="1"/>
              <a:t>împinge</a:t>
            </a:r>
            <a:r>
              <a:rPr lang="en-US" sz="2000" dirty="0"/>
              <a:t>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Nod </a:t>
            </a:r>
            <a:r>
              <a:rPr lang="en-US" sz="2000" b="1" dirty="0" err="1"/>
              <a:t>ball_searcher</a:t>
            </a:r>
            <a:r>
              <a:rPr lang="en-US" sz="2000" b="1" dirty="0"/>
              <a:t> </a:t>
            </a:r>
            <a:r>
              <a:rPr lang="en-US" sz="2000" dirty="0"/>
              <a:t>: </a:t>
            </a:r>
            <a:r>
              <a:rPr lang="en-US" sz="2000" dirty="0" err="1"/>
              <a:t>Dacă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nu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vizibilă</a:t>
            </a:r>
            <a:r>
              <a:rPr lang="en-US" sz="2000" dirty="0"/>
              <a:t> (</a:t>
            </a:r>
            <a:r>
              <a:rPr lang="en-US" sz="2000" dirty="0" err="1"/>
              <a:t>valoare</a:t>
            </a:r>
            <a:r>
              <a:rPr lang="en-US" sz="2000" dirty="0"/>
              <a:t> 0 pe /</a:t>
            </a:r>
            <a:r>
              <a:rPr lang="en-US" sz="2000" dirty="0" err="1"/>
              <a:t>ball_visible</a:t>
            </a:r>
            <a:r>
              <a:rPr lang="en-US" sz="2000" dirty="0"/>
              <a:t>), </a:t>
            </a:r>
            <a:r>
              <a:rPr lang="en-US" sz="2000" dirty="0" err="1"/>
              <a:t>robotul</a:t>
            </a:r>
            <a:r>
              <a:rPr lang="en-US" sz="2000" dirty="0"/>
              <a:t> </a:t>
            </a:r>
            <a:r>
              <a:rPr lang="en-US" sz="2000" dirty="0" err="1"/>
              <a:t>începe</a:t>
            </a:r>
            <a:r>
              <a:rPr lang="en-US" sz="2000" dirty="0"/>
              <a:t> </a:t>
            </a:r>
            <a:r>
              <a:rPr lang="en-US" sz="2000" dirty="0" err="1"/>
              <a:t>să</a:t>
            </a:r>
            <a:r>
              <a:rPr lang="en-US" sz="2000" dirty="0"/>
              <a:t> se </a:t>
            </a:r>
            <a:r>
              <a:rPr lang="en-US" sz="2000" dirty="0" err="1"/>
              <a:t>rotească</a:t>
            </a:r>
            <a:r>
              <a:rPr lang="en-US" sz="2000" dirty="0"/>
              <a:t> </a:t>
            </a:r>
            <a:r>
              <a:rPr lang="en-US" sz="2000" dirty="0" err="1"/>
              <a:t>până</a:t>
            </a:r>
            <a:r>
              <a:rPr lang="en-US" sz="2000" dirty="0"/>
              <a:t> </a:t>
            </a:r>
            <a:r>
              <a:rPr lang="en-US" sz="2000" dirty="0" err="1"/>
              <a:t>când</a:t>
            </a:r>
            <a:r>
              <a:rPr lang="en-US" sz="2000" dirty="0"/>
              <a:t> </a:t>
            </a:r>
            <a:r>
              <a:rPr lang="en-US" sz="2000" dirty="0" err="1"/>
              <a:t>mingea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detectată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400" i="1" u="sng" dirty="0" err="1"/>
              <a:t>Fluxul</a:t>
            </a:r>
            <a:r>
              <a:rPr lang="en-US" sz="2400" i="1" u="sng" dirty="0"/>
              <a:t> de date: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Intrare</a:t>
            </a:r>
            <a:r>
              <a:rPr lang="en-US" sz="2000" dirty="0"/>
              <a:t>: Date din </a:t>
            </a:r>
            <a:r>
              <a:rPr lang="en-US" sz="2000" dirty="0" err="1"/>
              <a:t>senzori</a:t>
            </a:r>
            <a:r>
              <a:rPr lang="en-US" sz="2000" dirty="0"/>
              <a:t> (</a:t>
            </a:r>
            <a:r>
              <a:rPr lang="en-US" sz="2000" dirty="0" err="1"/>
              <a:t>cameră</a:t>
            </a:r>
            <a:r>
              <a:rPr lang="en-US" sz="2000" dirty="0"/>
              <a:t> RGB-D).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Procesare</a:t>
            </a:r>
            <a:r>
              <a:rPr lang="en-US" sz="2000" dirty="0"/>
              <a:t>: </a:t>
            </a:r>
            <a:r>
              <a:rPr lang="en-US" sz="2000" dirty="0" err="1"/>
              <a:t>Algoritmi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detectarea</a:t>
            </a:r>
            <a:r>
              <a:rPr lang="en-US" sz="2000" dirty="0"/>
              <a:t> </a:t>
            </a:r>
            <a:r>
              <a:rPr lang="en-US" sz="2000" dirty="0" err="1"/>
              <a:t>poziției</a:t>
            </a:r>
            <a:r>
              <a:rPr lang="en-US" sz="2000" dirty="0"/>
              <a:t> </a:t>
            </a:r>
            <a:r>
              <a:rPr lang="en-US" sz="2000" dirty="0" err="1"/>
              <a:t>mingii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planificarea</a:t>
            </a:r>
            <a:r>
              <a:rPr lang="en-US" sz="2000" dirty="0"/>
              <a:t> </a:t>
            </a:r>
            <a:r>
              <a:rPr lang="en-US" sz="2000" dirty="0" err="1"/>
              <a:t>mișcării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Ieșire</a:t>
            </a:r>
            <a:r>
              <a:rPr lang="en-US" sz="2000" dirty="0"/>
              <a:t>: </a:t>
            </a:r>
            <a:r>
              <a:rPr lang="en-US" sz="2000" dirty="0" err="1"/>
              <a:t>Comenzi</a:t>
            </a:r>
            <a:r>
              <a:rPr lang="en-US" sz="2000" dirty="0"/>
              <a:t> </a:t>
            </a:r>
            <a:r>
              <a:rPr lang="en-US" sz="2000" dirty="0" err="1"/>
              <a:t>trimise</a:t>
            </a:r>
            <a:r>
              <a:rPr lang="en-US" sz="2000" dirty="0"/>
              <a:t> </a:t>
            </a:r>
            <a:r>
              <a:rPr lang="en-US" sz="2000" dirty="0" err="1"/>
              <a:t>către</a:t>
            </a:r>
            <a:r>
              <a:rPr lang="en-US" sz="2000" dirty="0"/>
              <a:t> </a:t>
            </a:r>
            <a:r>
              <a:rPr lang="en-US" sz="2000" dirty="0" err="1"/>
              <a:t>motoare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deplasare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1551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E67B-E275-4E18-C401-8D042E48F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876" y="498471"/>
            <a:ext cx="10018713" cy="741946"/>
          </a:xfrm>
        </p:spPr>
        <p:txBody>
          <a:bodyPr/>
          <a:lstStyle/>
          <a:p>
            <a:pPr algn="l"/>
            <a:r>
              <a:rPr lang="en-US" i="1" u="sng" dirty="0" err="1"/>
              <a:t>Grafic</a:t>
            </a:r>
            <a:r>
              <a:rPr lang="en-US" i="1" u="sng" dirty="0"/>
              <a:t> </a:t>
            </a:r>
            <a:r>
              <a:rPr lang="en-US" i="1" u="sng" dirty="0" err="1"/>
              <a:t>noduri</a:t>
            </a:r>
            <a:endParaRPr lang="en-US" i="1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2A1132-4010-D56B-ACA7-95656029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611" y="2569425"/>
            <a:ext cx="10815241" cy="19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69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36DECD-8F2E-CF25-BA12-01F584A68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7742" y="1198618"/>
            <a:ext cx="9319580" cy="52422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BD7C92-8884-CB1F-40F6-A89DE590A61E}"/>
              </a:ext>
            </a:extLst>
          </p:cNvPr>
          <p:cNvSpPr txBox="1"/>
          <p:nvPr/>
        </p:nvSpPr>
        <p:spPr>
          <a:xfrm>
            <a:off x="1946441" y="226618"/>
            <a:ext cx="9986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Folosind</a:t>
            </a:r>
            <a:r>
              <a:rPr lang="en-US" dirty="0"/>
              <a:t> </a:t>
            </a:r>
            <a:r>
              <a:rPr lang="en-US" dirty="0" err="1"/>
              <a:t>comada</a:t>
            </a:r>
            <a:r>
              <a:rPr lang="en-US" dirty="0"/>
              <a:t> : </a:t>
            </a:r>
            <a:r>
              <a:rPr lang="ro-RO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ros2 run pro1 culoare</a:t>
            </a:r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activam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interfata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Tuning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cu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ajutorul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Rviz2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a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unui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Spectru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m Plane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</a:rPr>
              <a:t>putem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</a:rPr>
              <a:t>sa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</a:rPr>
              <a:t>aflam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</a:rPr>
              <a:t>intervarul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 de 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</a:rPr>
              <a:t>culoare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 in spatial HSV.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226D21-B630-308B-4766-0D9973B82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0977" y="1705655"/>
            <a:ext cx="8466620" cy="47624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90BF19-6231-966C-091B-3967C57F8EB2}"/>
              </a:ext>
            </a:extLst>
          </p:cNvPr>
          <p:cNvSpPr txBox="1"/>
          <p:nvPr/>
        </p:nvSpPr>
        <p:spPr>
          <a:xfrm>
            <a:off x="1878725" y="252663"/>
            <a:ext cx="87210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urmarii</a:t>
            </a:r>
            <a:r>
              <a:rPr lang="en-US" sz="2000" dirty="0"/>
              <a:t> </a:t>
            </a:r>
            <a:r>
              <a:rPr lang="en-US" sz="2000" dirty="0" err="1"/>
              <a:t>functionalitatea</a:t>
            </a:r>
            <a:r>
              <a:rPr lang="en-US" sz="2000" dirty="0"/>
              <a:t> </a:t>
            </a:r>
            <a:r>
              <a:rPr lang="en-US" sz="2000" dirty="0" err="1"/>
              <a:t>robotului</a:t>
            </a:r>
            <a:r>
              <a:rPr lang="en-US" sz="2000" dirty="0"/>
              <a:t>,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necesara</a:t>
            </a:r>
            <a:r>
              <a:rPr lang="en-US" sz="2000" dirty="0"/>
              <a:t> </a:t>
            </a:r>
            <a:r>
              <a:rPr lang="en-US" sz="2000" dirty="0" err="1"/>
              <a:t>rularea</a:t>
            </a:r>
            <a:r>
              <a:rPr lang="en-US" sz="2000" dirty="0"/>
              <a:t> </a:t>
            </a:r>
            <a:r>
              <a:rPr lang="en-US" sz="2000" dirty="0" err="1"/>
              <a:t>anumitor</a:t>
            </a:r>
            <a:r>
              <a:rPr lang="en-US" sz="2000" dirty="0"/>
              <a:t> </a:t>
            </a:r>
            <a:r>
              <a:rPr lang="en-US" sz="2000" dirty="0" err="1"/>
              <a:t>comezi</a:t>
            </a:r>
            <a:r>
              <a:rPr lang="en-US" sz="2000" dirty="0"/>
              <a:t> care </a:t>
            </a:r>
            <a:r>
              <a:rPr lang="en-US" sz="2000" dirty="0" err="1"/>
              <a:t>activeaza</a:t>
            </a:r>
            <a:r>
              <a:rPr lang="en-US" sz="2000" dirty="0"/>
              <a:t> </a:t>
            </a:r>
            <a:r>
              <a:rPr lang="en-US" sz="2000" dirty="0" err="1"/>
              <a:t>nodurile</a:t>
            </a:r>
            <a:r>
              <a:rPr lang="en-US" sz="2000" dirty="0"/>
              <a:t> </a:t>
            </a:r>
            <a:r>
              <a:rPr lang="en-US" sz="2000" dirty="0" err="1"/>
              <a:t>spcifice</a:t>
            </a:r>
            <a:endParaRPr lang="en-US" sz="2000" dirty="0"/>
          </a:p>
          <a:p>
            <a:endParaRPr lang="en-US" dirty="0"/>
          </a:p>
          <a:p>
            <a:r>
              <a:rPr lang="en-US" dirty="0"/>
              <a:t>Prima </a:t>
            </a:r>
            <a:r>
              <a:rPr lang="en-US" dirty="0" err="1"/>
              <a:t>comada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: </a:t>
            </a:r>
            <a:r>
              <a:rPr lang="ro-RO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ros2 run pro1 camera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9413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7F02F4-85E7-5027-07AA-729A0E05A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0098" y="1221347"/>
            <a:ext cx="9479916" cy="53324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2DCD4F-8E2D-6D81-CF46-93768BD400BD}"/>
              </a:ext>
            </a:extLst>
          </p:cNvPr>
          <p:cNvSpPr txBox="1"/>
          <p:nvPr/>
        </p:nvSpPr>
        <p:spPr>
          <a:xfrm>
            <a:off x="1909010" y="304200"/>
            <a:ext cx="8373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Utilizand</a:t>
            </a:r>
            <a:r>
              <a:rPr lang="en-US" sz="2000" dirty="0"/>
              <a:t> </a:t>
            </a:r>
            <a:r>
              <a:rPr lang="en-US" sz="2000" dirty="0" err="1"/>
              <a:t>urmatoarea</a:t>
            </a:r>
            <a:r>
              <a:rPr lang="en-US" sz="2000" dirty="0"/>
              <a:t> </a:t>
            </a:r>
            <a:r>
              <a:rPr lang="en-US" sz="2000" dirty="0" err="1"/>
              <a:t>comada</a:t>
            </a:r>
            <a:r>
              <a:rPr lang="en-US" sz="2000" dirty="0"/>
              <a:t> </a:t>
            </a:r>
            <a:r>
              <a:rPr lang="en-US" sz="2000" b="1" dirty="0"/>
              <a:t>: </a:t>
            </a:r>
            <a:r>
              <a:rPr lang="ro-RO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ros2 run pro1 detector</a:t>
            </a: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pune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in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functiune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codul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pentru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a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detecta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migea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45460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155</TotalTime>
  <Words>530</Words>
  <Application>Microsoft Office PowerPoint</Application>
  <PresentationFormat>Widescreen</PresentationFormat>
  <Paragraphs>48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Corbel</vt:lpstr>
      <vt:lpstr>Corbel (Headings)</vt:lpstr>
      <vt:lpstr>Gautami</vt:lpstr>
      <vt:lpstr>Times New Roman</vt:lpstr>
      <vt:lpstr>Parallax</vt:lpstr>
      <vt:lpstr>Proiect sincretic Fotbalist</vt:lpstr>
      <vt:lpstr>PowerPoint Presentation</vt:lpstr>
      <vt:lpstr>Introducere</vt:lpstr>
      <vt:lpstr>Obiectivul Proiectului</vt:lpstr>
      <vt:lpstr>Arhitectura Sistemului</vt:lpstr>
      <vt:lpstr>Grafic noduri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Concluzii și Îmbunătățiri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Constantin Braia</dc:creator>
  <cp:lastModifiedBy>Constantin Braia</cp:lastModifiedBy>
  <cp:revision>6</cp:revision>
  <dcterms:created xsi:type="dcterms:W3CDTF">2025-01-21T14:08:31Z</dcterms:created>
  <dcterms:modified xsi:type="dcterms:W3CDTF">2025-01-22T11:21:22Z</dcterms:modified>
</cp:coreProperties>
</file>

<file path=docProps/thumbnail.jpeg>
</file>